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3"/>
  </p:sldMasterIdLst>
  <p:sldIdLst>
    <p:sldId id="266" r:id="rId4"/>
    <p:sldId id="267" r:id="rId5"/>
    <p:sldId id="268" r:id="rId6"/>
    <p:sldId id="269" r:id="rId7"/>
    <p:sldId id="272" r:id="rId8"/>
    <p:sldId id="275" r:id="rId9"/>
    <p:sldId id="276" r:id="rId10"/>
    <p:sldId id="278" r:id="rId11"/>
    <p:sldId id="256" r:id="rId12"/>
    <p:sldId id="258" r:id="rId13"/>
    <p:sldId id="260" r:id="rId14"/>
    <p:sldId id="261" r:id="rId15"/>
    <p:sldId id="262" r:id="rId16"/>
    <p:sldId id="263" r:id="rId17"/>
    <p:sldId id="264" r:id="rId18"/>
    <p:sldId id="265" r:id="rId19"/>
    <p:sldId id="270" r:id="rId20"/>
    <p:sldId id="273" r:id="rId21"/>
    <p:sldId id="277" r:id="rId22"/>
    <p:sldId id="274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CD6CA5-516F-44A0-AA8B-146ED838C9A8}" v="103" dt="2022-10-03T12:52:03.077"/>
    <p1510:client id="{107A27B5-4EFB-445D-A5B8-30B1E67A7762}" v="438" dt="2022-10-03T12:11:29.466"/>
    <p1510:client id="{19778A9D-FE9D-4519-A806-49A8043002A0}" v="16" dt="2022-10-03T12:04:58.035"/>
    <p1510:client id="{2E74798A-6800-4702-8830-EE8C53BC3347}" v="99" dt="2022-10-03T12:49:07.774"/>
    <p1510:client id="{42A47052-8F2D-47F1-B71E-49025DF1F66A}" v="35" dt="2022-10-03T03:18:05.177"/>
    <p1510:client id="{8E2D3899-1A18-4C6E-B277-2F39AE4FD2E6}" v="2" dt="2022-10-03T11:19:03.032"/>
    <p1510:client id="{9FDE0389-A0E4-480E-9EBA-AA16B6B87527}" v="637" dt="2022-10-03T12:51:15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0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6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9AFDFD-A362-4E57-A1B8-369FE7CB355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E1035EB-8030-4568-9FFF-A8BC7D32F6A1}">
      <dgm:prSet/>
      <dgm:spPr/>
      <dgm:t>
        <a:bodyPr/>
        <a:lstStyle/>
        <a:p>
          <a:r>
            <a:rPr lang="en-US"/>
            <a:t>Nav-Bar Controllers</a:t>
          </a:r>
        </a:p>
      </dgm:t>
    </dgm:pt>
    <dgm:pt modelId="{C4CA41A4-0B43-4E4C-8BBD-F2725FA85749}" type="parTrans" cxnId="{87EAF988-DA3F-41AF-96D2-D1047C8B32B0}">
      <dgm:prSet/>
      <dgm:spPr/>
      <dgm:t>
        <a:bodyPr/>
        <a:lstStyle/>
        <a:p>
          <a:endParaRPr lang="en-US"/>
        </a:p>
      </dgm:t>
    </dgm:pt>
    <dgm:pt modelId="{59B79FA6-640C-470C-B3CF-E9F3181AD66F}" type="sibTrans" cxnId="{87EAF988-DA3F-41AF-96D2-D1047C8B32B0}">
      <dgm:prSet/>
      <dgm:spPr/>
      <dgm:t>
        <a:bodyPr/>
        <a:lstStyle/>
        <a:p>
          <a:endParaRPr lang="en-US"/>
        </a:p>
      </dgm:t>
    </dgm:pt>
    <dgm:pt modelId="{83EC9151-7D3B-46E5-8D50-DE31C1AB13FE}">
      <dgm:prSet/>
      <dgm:spPr/>
      <dgm:t>
        <a:bodyPr/>
        <a:lstStyle/>
        <a:p>
          <a:r>
            <a:rPr lang="en-US"/>
            <a:t>Tab-bar Controllers</a:t>
          </a:r>
        </a:p>
      </dgm:t>
    </dgm:pt>
    <dgm:pt modelId="{7056B4E0-9AFA-458B-A119-A8AEB8C4E9D3}" type="parTrans" cxnId="{C8CABEAE-ADE0-4A72-9C1E-9E65CEB483B5}">
      <dgm:prSet/>
      <dgm:spPr/>
      <dgm:t>
        <a:bodyPr/>
        <a:lstStyle/>
        <a:p>
          <a:endParaRPr lang="en-US"/>
        </a:p>
      </dgm:t>
    </dgm:pt>
    <dgm:pt modelId="{7FFF12EE-D370-4E75-AD4E-D3DF6A40AAF8}" type="sibTrans" cxnId="{C8CABEAE-ADE0-4A72-9C1E-9E65CEB483B5}">
      <dgm:prSet/>
      <dgm:spPr/>
      <dgm:t>
        <a:bodyPr/>
        <a:lstStyle/>
        <a:p>
          <a:endParaRPr lang="en-US"/>
        </a:p>
      </dgm:t>
    </dgm:pt>
    <dgm:pt modelId="{6343004D-2530-4042-BA1A-FFFFD769DF4C}">
      <dgm:prSet/>
      <dgm:spPr/>
      <dgm:t>
        <a:bodyPr/>
        <a:lstStyle/>
        <a:p>
          <a:r>
            <a:rPr lang="en-US">
              <a:latin typeface="Trebuchet MS" panose="020B0603020202020204"/>
            </a:rPr>
            <a:t>View</a:t>
          </a:r>
          <a:r>
            <a:rPr lang="en-US"/>
            <a:t> Controllers</a:t>
          </a:r>
        </a:p>
      </dgm:t>
    </dgm:pt>
    <dgm:pt modelId="{36F4FA59-4526-4940-A2B0-17D19A50AE2D}" type="parTrans" cxnId="{BF6F1184-39A7-4FE5-BC01-9DDFBC4616B5}">
      <dgm:prSet/>
      <dgm:spPr/>
      <dgm:t>
        <a:bodyPr/>
        <a:lstStyle/>
        <a:p>
          <a:endParaRPr lang="en-US"/>
        </a:p>
      </dgm:t>
    </dgm:pt>
    <dgm:pt modelId="{15FB020F-2190-4111-8B91-4D0924F443A3}" type="sibTrans" cxnId="{BF6F1184-39A7-4FE5-BC01-9DDFBC4616B5}">
      <dgm:prSet/>
      <dgm:spPr/>
      <dgm:t>
        <a:bodyPr/>
        <a:lstStyle/>
        <a:p>
          <a:endParaRPr lang="en-US"/>
        </a:p>
      </dgm:t>
    </dgm:pt>
    <dgm:pt modelId="{8D1EF1C2-DAB2-4F2C-BDD3-57D39769CB68}" type="pres">
      <dgm:prSet presAssocID="{CC9AFDFD-A362-4E57-A1B8-369FE7CB355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47E8B81-ECEA-428B-B9F9-B37F6107DC81}" type="pres">
      <dgm:prSet presAssocID="{EE1035EB-8030-4568-9FFF-A8BC7D32F6A1}" presName="hierRoot1" presStyleCnt="0"/>
      <dgm:spPr/>
    </dgm:pt>
    <dgm:pt modelId="{9A2B3A4D-AEDB-483E-9034-A409B4F87116}" type="pres">
      <dgm:prSet presAssocID="{EE1035EB-8030-4568-9FFF-A8BC7D32F6A1}" presName="composite" presStyleCnt="0"/>
      <dgm:spPr/>
    </dgm:pt>
    <dgm:pt modelId="{F323C114-9853-4F5B-B6EF-B50F4B805CC7}" type="pres">
      <dgm:prSet presAssocID="{EE1035EB-8030-4568-9FFF-A8BC7D32F6A1}" presName="background" presStyleLbl="node0" presStyleIdx="0" presStyleCnt="3"/>
      <dgm:spPr/>
    </dgm:pt>
    <dgm:pt modelId="{9445159E-5994-41AC-9525-B225D71C2884}" type="pres">
      <dgm:prSet presAssocID="{EE1035EB-8030-4568-9FFF-A8BC7D32F6A1}" presName="text" presStyleLbl="fgAcc0" presStyleIdx="0" presStyleCnt="3">
        <dgm:presLayoutVars>
          <dgm:chPref val="3"/>
        </dgm:presLayoutVars>
      </dgm:prSet>
      <dgm:spPr/>
    </dgm:pt>
    <dgm:pt modelId="{6FDAB4B4-1081-4753-9002-7283B3206C6B}" type="pres">
      <dgm:prSet presAssocID="{EE1035EB-8030-4568-9FFF-A8BC7D32F6A1}" presName="hierChild2" presStyleCnt="0"/>
      <dgm:spPr/>
    </dgm:pt>
    <dgm:pt modelId="{55DB5CDF-1005-4CA7-9183-FC26121890D1}" type="pres">
      <dgm:prSet presAssocID="{83EC9151-7D3B-46E5-8D50-DE31C1AB13FE}" presName="hierRoot1" presStyleCnt="0"/>
      <dgm:spPr/>
    </dgm:pt>
    <dgm:pt modelId="{E2694991-DA75-4BB3-9DB6-E8C39AB24C4A}" type="pres">
      <dgm:prSet presAssocID="{83EC9151-7D3B-46E5-8D50-DE31C1AB13FE}" presName="composite" presStyleCnt="0"/>
      <dgm:spPr/>
    </dgm:pt>
    <dgm:pt modelId="{A57EF3E6-0FEF-4186-BCED-7C3D610E10A3}" type="pres">
      <dgm:prSet presAssocID="{83EC9151-7D3B-46E5-8D50-DE31C1AB13FE}" presName="background" presStyleLbl="node0" presStyleIdx="1" presStyleCnt="3"/>
      <dgm:spPr/>
    </dgm:pt>
    <dgm:pt modelId="{A083F7D9-E10B-4C13-A5D9-3BE491305791}" type="pres">
      <dgm:prSet presAssocID="{83EC9151-7D3B-46E5-8D50-DE31C1AB13FE}" presName="text" presStyleLbl="fgAcc0" presStyleIdx="1" presStyleCnt="3">
        <dgm:presLayoutVars>
          <dgm:chPref val="3"/>
        </dgm:presLayoutVars>
      </dgm:prSet>
      <dgm:spPr/>
    </dgm:pt>
    <dgm:pt modelId="{8B996C67-2116-42D1-8826-981F520136E1}" type="pres">
      <dgm:prSet presAssocID="{83EC9151-7D3B-46E5-8D50-DE31C1AB13FE}" presName="hierChild2" presStyleCnt="0"/>
      <dgm:spPr/>
    </dgm:pt>
    <dgm:pt modelId="{28348AA8-E347-43EA-BB60-22671ADB4B84}" type="pres">
      <dgm:prSet presAssocID="{6343004D-2530-4042-BA1A-FFFFD769DF4C}" presName="hierRoot1" presStyleCnt="0"/>
      <dgm:spPr/>
    </dgm:pt>
    <dgm:pt modelId="{EF3F06D7-6D93-44A4-9378-5233DF13861B}" type="pres">
      <dgm:prSet presAssocID="{6343004D-2530-4042-BA1A-FFFFD769DF4C}" presName="composite" presStyleCnt="0"/>
      <dgm:spPr/>
    </dgm:pt>
    <dgm:pt modelId="{866B12A0-6CD6-47F6-9DA2-8510A51AA1C0}" type="pres">
      <dgm:prSet presAssocID="{6343004D-2530-4042-BA1A-FFFFD769DF4C}" presName="background" presStyleLbl="node0" presStyleIdx="2" presStyleCnt="3"/>
      <dgm:spPr/>
    </dgm:pt>
    <dgm:pt modelId="{16473E39-B4BA-4F87-8CEF-E50F8D3F093C}" type="pres">
      <dgm:prSet presAssocID="{6343004D-2530-4042-BA1A-FFFFD769DF4C}" presName="text" presStyleLbl="fgAcc0" presStyleIdx="2" presStyleCnt="3">
        <dgm:presLayoutVars>
          <dgm:chPref val="3"/>
        </dgm:presLayoutVars>
      </dgm:prSet>
      <dgm:spPr/>
    </dgm:pt>
    <dgm:pt modelId="{F689D09A-C953-4EBA-9456-2F45171722F1}" type="pres">
      <dgm:prSet presAssocID="{6343004D-2530-4042-BA1A-FFFFD769DF4C}" presName="hierChild2" presStyleCnt="0"/>
      <dgm:spPr/>
    </dgm:pt>
  </dgm:ptLst>
  <dgm:cxnLst>
    <dgm:cxn modelId="{7E0A0A7A-5571-4D8A-93A5-50E569455C50}" type="presOf" srcId="{CC9AFDFD-A362-4E57-A1B8-369FE7CB355D}" destId="{8D1EF1C2-DAB2-4F2C-BDD3-57D39769CB68}" srcOrd="0" destOrd="0" presId="urn:microsoft.com/office/officeart/2005/8/layout/hierarchy1"/>
    <dgm:cxn modelId="{BF6F1184-39A7-4FE5-BC01-9DDFBC4616B5}" srcId="{CC9AFDFD-A362-4E57-A1B8-369FE7CB355D}" destId="{6343004D-2530-4042-BA1A-FFFFD769DF4C}" srcOrd="2" destOrd="0" parTransId="{36F4FA59-4526-4940-A2B0-17D19A50AE2D}" sibTransId="{15FB020F-2190-4111-8B91-4D0924F443A3}"/>
    <dgm:cxn modelId="{52FAB886-9ECA-411D-A56A-D2164D70963B}" type="presOf" srcId="{83EC9151-7D3B-46E5-8D50-DE31C1AB13FE}" destId="{A083F7D9-E10B-4C13-A5D9-3BE491305791}" srcOrd="0" destOrd="0" presId="urn:microsoft.com/office/officeart/2005/8/layout/hierarchy1"/>
    <dgm:cxn modelId="{87EAF988-DA3F-41AF-96D2-D1047C8B32B0}" srcId="{CC9AFDFD-A362-4E57-A1B8-369FE7CB355D}" destId="{EE1035EB-8030-4568-9FFF-A8BC7D32F6A1}" srcOrd="0" destOrd="0" parTransId="{C4CA41A4-0B43-4E4C-8BBD-F2725FA85749}" sibTransId="{59B79FA6-640C-470C-B3CF-E9F3181AD66F}"/>
    <dgm:cxn modelId="{C8CABEAE-ADE0-4A72-9C1E-9E65CEB483B5}" srcId="{CC9AFDFD-A362-4E57-A1B8-369FE7CB355D}" destId="{83EC9151-7D3B-46E5-8D50-DE31C1AB13FE}" srcOrd="1" destOrd="0" parTransId="{7056B4E0-9AFA-458B-A119-A8AEB8C4E9D3}" sibTransId="{7FFF12EE-D370-4E75-AD4E-D3DF6A40AAF8}"/>
    <dgm:cxn modelId="{EF06CCCA-8BE7-48CF-A1C5-8353021D922C}" type="presOf" srcId="{EE1035EB-8030-4568-9FFF-A8BC7D32F6A1}" destId="{9445159E-5994-41AC-9525-B225D71C2884}" srcOrd="0" destOrd="0" presId="urn:microsoft.com/office/officeart/2005/8/layout/hierarchy1"/>
    <dgm:cxn modelId="{C62228F3-0649-42E6-AEEF-52B11DEF020A}" type="presOf" srcId="{6343004D-2530-4042-BA1A-FFFFD769DF4C}" destId="{16473E39-B4BA-4F87-8CEF-E50F8D3F093C}" srcOrd="0" destOrd="0" presId="urn:microsoft.com/office/officeart/2005/8/layout/hierarchy1"/>
    <dgm:cxn modelId="{983F2755-C48D-4F18-A118-767AF51D37F9}" type="presParOf" srcId="{8D1EF1C2-DAB2-4F2C-BDD3-57D39769CB68}" destId="{F47E8B81-ECEA-428B-B9F9-B37F6107DC81}" srcOrd="0" destOrd="0" presId="urn:microsoft.com/office/officeart/2005/8/layout/hierarchy1"/>
    <dgm:cxn modelId="{121F186D-AF44-4A5A-B40A-F19CC28DB610}" type="presParOf" srcId="{F47E8B81-ECEA-428B-B9F9-B37F6107DC81}" destId="{9A2B3A4D-AEDB-483E-9034-A409B4F87116}" srcOrd="0" destOrd="0" presId="urn:microsoft.com/office/officeart/2005/8/layout/hierarchy1"/>
    <dgm:cxn modelId="{0ECB9FE0-9CCE-4284-B2FF-566DA8FF6C48}" type="presParOf" srcId="{9A2B3A4D-AEDB-483E-9034-A409B4F87116}" destId="{F323C114-9853-4F5B-B6EF-B50F4B805CC7}" srcOrd="0" destOrd="0" presId="urn:microsoft.com/office/officeart/2005/8/layout/hierarchy1"/>
    <dgm:cxn modelId="{50B2C8E1-AC69-427E-B561-ED2EA450412F}" type="presParOf" srcId="{9A2B3A4D-AEDB-483E-9034-A409B4F87116}" destId="{9445159E-5994-41AC-9525-B225D71C2884}" srcOrd="1" destOrd="0" presId="urn:microsoft.com/office/officeart/2005/8/layout/hierarchy1"/>
    <dgm:cxn modelId="{EF328CAB-481F-4BF1-89C1-A066E0B87AB4}" type="presParOf" srcId="{F47E8B81-ECEA-428B-B9F9-B37F6107DC81}" destId="{6FDAB4B4-1081-4753-9002-7283B3206C6B}" srcOrd="1" destOrd="0" presId="urn:microsoft.com/office/officeart/2005/8/layout/hierarchy1"/>
    <dgm:cxn modelId="{69C6FA9A-BAD1-45F0-B2DA-771D1B4A2FE2}" type="presParOf" srcId="{8D1EF1C2-DAB2-4F2C-BDD3-57D39769CB68}" destId="{55DB5CDF-1005-4CA7-9183-FC26121890D1}" srcOrd="1" destOrd="0" presId="urn:microsoft.com/office/officeart/2005/8/layout/hierarchy1"/>
    <dgm:cxn modelId="{0E4227A0-BF70-4EDC-BB35-C170C3A4D5F3}" type="presParOf" srcId="{55DB5CDF-1005-4CA7-9183-FC26121890D1}" destId="{E2694991-DA75-4BB3-9DB6-E8C39AB24C4A}" srcOrd="0" destOrd="0" presId="urn:microsoft.com/office/officeart/2005/8/layout/hierarchy1"/>
    <dgm:cxn modelId="{8B8BA1DF-6CFA-4E56-A619-B0115F5153FF}" type="presParOf" srcId="{E2694991-DA75-4BB3-9DB6-E8C39AB24C4A}" destId="{A57EF3E6-0FEF-4186-BCED-7C3D610E10A3}" srcOrd="0" destOrd="0" presId="urn:microsoft.com/office/officeart/2005/8/layout/hierarchy1"/>
    <dgm:cxn modelId="{8E069104-C221-40FB-B43B-47CA423AA36E}" type="presParOf" srcId="{E2694991-DA75-4BB3-9DB6-E8C39AB24C4A}" destId="{A083F7D9-E10B-4C13-A5D9-3BE491305791}" srcOrd="1" destOrd="0" presId="urn:microsoft.com/office/officeart/2005/8/layout/hierarchy1"/>
    <dgm:cxn modelId="{999F5C54-1A15-4F8A-96AA-4397B334E02A}" type="presParOf" srcId="{55DB5CDF-1005-4CA7-9183-FC26121890D1}" destId="{8B996C67-2116-42D1-8826-981F520136E1}" srcOrd="1" destOrd="0" presId="urn:microsoft.com/office/officeart/2005/8/layout/hierarchy1"/>
    <dgm:cxn modelId="{23C6F8E7-F0D7-45E5-A79E-68AD75F38891}" type="presParOf" srcId="{8D1EF1C2-DAB2-4F2C-BDD3-57D39769CB68}" destId="{28348AA8-E347-43EA-BB60-22671ADB4B84}" srcOrd="2" destOrd="0" presId="urn:microsoft.com/office/officeart/2005/8/layout/hierarchy1"/>
    <dgm:cxn modelId="{66EB72A1-6E1B-459E-9EFD-EABB276A6904}" type="presParOf" srcId="{28348AA8-E347-43EA-BB60-22671ADB4B84}" destId="{EF3F06D7-6D93-44A4-9378-5233DF13861B}" srcOrd="0" destOrd="0" presId="urn:microsoft.com/office/officeart/2005/8/layout/hierarchy1"/>
    <dgm:cxn modelId="{B0D2EE4D-D36A-414B-BFDA-D1F0B69CBC41}" type="presParOf" srcId="{EF3F06D7-6D93-44A4-9378-5233DF13861B}" destId="{866B12A0-6CD6-47F6-9DA2-8510A51AA1C0}" srcOrd="0" destOrd="0" presId="urn:microsoft.com/office/officeart/2005/8/layout/hierarchy1"/>
    <dgm:cxn modelId="{87387A3A-0611-4818-A7FF-4F34B5B77A2A}" type="presParOf" srcId="{EF3F06D7-6D93-44A4-9378-5233DF13861B}" destId="{16473E39-B4BA-4F87-8CEF-E50F8D3F093C}" srcOrd="1" destOrd="0" presId="urn:microsoft.com/office/officeart/2005/8/layout/hierarchy1"/>
    <dgm:cxn modelId="{E68DF2F8-5112-46B5-886C-62A5A7395302}" type="presParOf" srcId="{28348AA8-E347-43EA-BB60-22671ADB4B84}" destId="{F689D09A-C953-4EBA-9456-2F45171722F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23C114-9853-4F5B-B6EF-B50F4B805CC7}">
      <dsp:nvSpPr>
        <dsp:cNvPr id="0" name=""/>
        <dsp:cNvSpPr/>
      </dsp:nvSpPr>
      <dsp:spPr>
        <a:xfrm>
          <a:off x="0" y="1045102"/>
          <a:ext cx="2705099" cy="171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5159E-5994-41AC-9525-B225D71C2884}">
      <dsp:nvSpPr>
        <dsp:cNvPr id="0" name=""/>
        <dsp:cNvSpPr/>
      </dsp:nvSpPr>
      <dsp:spPr>
        <a:xfrm>
          <a:off x="300566" y="1330640"/>
          <a:ext cx="2705099" cy="171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Nav-Bar Controllers</a:t>
          </a:r>
        </a:p>
      </dsp:txBody>
      <dsp:txXfrm>
        <a:off x="350877" y="1380951"/>
        <a:ext cx="2604477" cy="1617116"/>
      </dsp:txXfrm>
    </dsp:sp>
    <dsp:sp modelId="{A57EF3E6-0FEF-4186-BCED-7C3D610E10A3}">
      <dsp:nvSpPr>
        <dsp:cNvPr id="0" name=""/>
        <dsp:cNvSpPr/>
      </dsp:nvSpPr>
      <dsp:spPr>
        <a:xfrm>
          <a:off x="3306233" y="1045102"/>
          <a:ext cx="2705099" cy="171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3F7D9-E10B-4C13-A5D9-3BE491305791}">
      <dsp:nvSpPr>
        <dsp:cNvPr id="0" name=""/>
        <dsp:cNvSpPr/>
      </dsp:nvSpPr>
      <dsp:spPr>
        <a:xfrm>
          <a:off x="3606799" y="1330640"/>
          <a:ext cx="2705099" cy="171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Tab-bar Controllers</a:t>
          </a:r>
        </a:p>
      </dsp:txBody>
      <dsp:txXfrm>
        <a:off x="3657110" y="1380951"/>
        <a:ext cx="2604477" cy="1617116"/>
      </dsp:txXfrm>
    </dsp:sp>
    <dsp:sp modelId="{866B12A0-6CD6-47F6-9DA2-8510A51AA1C0}">
      <dsp:nvSpPr>
        <dsp:cNvPr id="0" name=""/>
        <dsp:cNvSpPr/>
      </dsp:nvSpPr>
      <dsp:spPr>
        <a:xfrm>
          <a:off x="6612466" y="1045102"/>
          <a:ext cx="2705099" cy="171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73E39-B4BA-4F87-8CEF-E50F8D3F093C}">
      <dsp:nvSpPr>
        <dsp:cNvPr id="0" name=""/>
        <dsp:cNvSpPr/>
      </dsp:nvSpPr>
      <dsp:spPr>
        <a:xfrm>
          <a:off x="6913033" y="1330640"/>
          <a:ext cx="2705099" cy="171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>
              <a:latin typeface="Trebuchet MS" panose="020B0603020202020204"/>
            </a:rPr>
            <a:t>View</a:t>
          </a:r>
          <a:r>
            <a:rPr lang="en-US" sz="3700" kern="1200"/>
            <a:t> Controllers</a:t>
          </a:r>
        </a:p>
      </dsp:txBody>
      <dsp:txXfrm>
        <a:off x="6963344" y="1380951"/>
        <a:ext cx="2604477" cy="1617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88122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7563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3994265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41922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881339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80687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5342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03383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7009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7732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8214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39780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1853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8002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9606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951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53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kankshaReddy12/s2db02sunkireddy/blob/main/SampleNavigation.zi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AB5E-494A-3098-44D4-DCBEDBB8D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9274"/>
          </a:xfrm>
        </p:spPr>
        <p:txBody>
          <a:bodyPr/>
          <a:lstStyle/>
          <a:p>
            <a:r>
              <a:rPr lang="en-US" dirty="0"/>
              <a:t>Conference Schedular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E0A67-4AE1-285A-8A90-D02A601D0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8853"/>
            <a:ext cx="8596668" cy="45425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Client </a:t>
            </a:r>
          </a:p>
          <a:p>
            <a:pPr lvl="1">
              <a:buFont typeface="Arial" charset="2"/>
              <a:buChar char="•"/>
            </a:pPr>
            <a:r>
              <a:rPr lang="en-US" sz="1800" dirty="0" err="1">
                <a:ea typeface="+mn-lt"/>
                <a:cs typeface="+mn-lt"/>
              </a:rPr>
              <a:t>McAtee,Brooke</a:t>
            </a:r>
            <a:r>
              <a:rPr lang="en-US" sz="1800" dirty="0">
                <a:ea typeface="+mn-lt"/>
                <a:cs typeface="+mn-lt"/>
              </a:rPr>
              <a:t> N</a:t>
            </a:r>
            <a:endParaRPr lang="en-US" sz="1800" dirty="0"/>
          </a:p>
          <a:p>
            <a:r>
              <a:rPr lang="en-US" dirty="0"/>
              <a:t>Mentor</a:t>
            </a:r>
          </a:p>
          <a:p>
            <a:pPr lvl="1">
              <a:buFont typeface="Arial" charset="2"/>
              <a:buChar char="•"/>
            </a:pPr>
            <a:r>
              <a:rPr lang="en-US" dirty="0"/>
              <a:t>Dr.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Kotteti,Chandra</a:t>
            </a:r>
            <a:r>
              <a:rPr lang="en-US" dirty="0">
                <a:ea typeface="+mn-lt"/>
                <a:cs typeface="+mn-lt"/>
              </a:rPr>
              <a:t> Mouli Madhav</a:t>
            </a:r>
            <a:endParaRPr lang="en-US" dirty="0"/>
          </a:p>
          <a:p>
            <a:r>
              <a:rPr lang="en-US" dirty="0"/>
              <a:t>Team Alpha</a:t>
            </a:r>
          </a:p>
          <a:p>
            <a:pPr lvl="1">
              <a:buFont typeface="Arial" charset="2"/>
              <a:buChar char="•"/>
            </a:pPr>
            <a:r>
              <a:rPr lang="en-US" dirty="0"/>
              <a:t>Rohith </a:t>
            </a:r>
            <a:r>
              <a:rPr lang="en-US" dirty="0" err="1">
                <a:ea typeface="+mn-lt"/>
                <a:cs typeface="+mn-lt"/>
              </a:rPr>
              <a:t>Chittipolu</a:t>
            </a:r>
            <a:r>
              <a:rPr lang="en-US" dirty="0"/>
              <a:t>(Captain)</a:t>
            </a:r>
          </a:p>
          <a:p>
            <a:pPr lvl="1">
              <a:buFont typeface="Arial" charset="2"/>
              <a:buChar char="•"/>
            </a:pPr>
            <a:r>
              <a:rPr lang="en-US" dirty="0"/>
              <a:t>Aishwarya Mallela</a:t>
            </a:r>
          </a:p>
          <a:p>
            <a:pPr lvl="1">
              <a:buFont typeface="Arial" charset="2"/>
              <a:buChar char="•"/>
            </a:pPr>
            <a:r>
              <a:rPr lang="en-US" dirty="0"/>
              <a:t>Satwika </a:t>
            </a:r>
            <a:r>
              <a:rPr lang="en-US" dirty="0" err="1"/>
              <a:t>Guntipally</a:t>
            </a:r>
          </a:p>
          <a:p>
            <a:pPr lvl="1">
              <a:buFont typeface="Arial" charset="2"/>
              <a:buChar char="•"/>
            </a:pPr>
            <a:r>
              <a:rPr lang="en-US" dirty="0"/>
              <a:t>Aakanksha </a:t>
            </a:r>
            <a:r>
              <a:rPr lang="en-US" dirty="0" err="1"/>
              <a:t>reddy</a:t>
            </a:r>
            <a:r>
              <a:rPr lang="en-US" dirty="0"/>
              <a:t> </a:t>
            </a:r>
            <a:r>
              <a:rPr lang="en-US" dirty="0" err="1"/>
              <a:t>Sunkireddy</a:t>
            </a:r>
            <a:endParaRPr lang="en-US" dirty="0"/>
          </a:p>
          <a:p>
            <a:pPr lvl="1">
              <a:buFont typeface="Arial" charset="2"/>
              <a:buChar char="•"/>
            </a:pPr>
            <a:r>
              <a:rPr lang="en-US" dirty="0" err="1">
                <a:ea typeface="+mn-lt"/>
                <a:cs typeface="+mn-lt"/>
              </a:rPr>
              <a:t>Shaik,Abdul</a:t>
            </a:r>
            <a:r>
              <a:rPr lang="en-US" dirty="0">
                <a:ea typeface="+mn-lt"/>
                <a:cs typeface="+mn-lt"/>
              </a:rPr>
              <a:t> Khayyam Sahib</a:t>
            </a:r>
            <a:endParaRPr lang="en-US" dirty="0"/>
          </a:p>
          <a:p>
            <a:pPr lvl="1">
              <a:buFont typeface="Arial" charset="2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6A16C-9B06-597E-E044-C7E4002E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C6E4C-4C6F-DBE0-4E7C-50894D93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27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8F90-5A20-0B42-0DA7-CD416C2E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EAAE-6C72-D977-1FA1-B9DCC4B38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An SQL database requires us to organize our models in tables</a:t>
            </a:r>
          </a:p>
          <a:p>
            <a:r>
              <a:rPr lang="en-US">
                <a:ea typeface="+mn-lt"/>
                <a:cs typeface="+mn-lt"/>
              </a:rPr>
              <a:t>SQLite frameworks let us pass a path to file on the file system.</a:t>
            </a:r>
          </a:p>
          <a:p>
            <a:r>
              <a:rPr lang="en-US">
                <a:ea typeface="+mn-lt"/>
                <a:cs typeface="+mn-lt"/>
              </a:rPr>
              <a:t>They use this file to create the SQLite database, then open a connection toward it for the app to interact with.</a:t>
            </a:r>
          </a:p>
          <a:p>
            <a:r>
              <a:rPr lang="en-US">
                <a:ea typeface="+mn-lt"/>
                <a:cs typeface="+mn-lt"/>
              </a:rPr>
              <a:t>SQLite is a database. The best use case for it is when we have a ton of well-structured data.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94DA6-2327-ADBA-9637-DF7AA8EC425C}"/>
              </a:ext>
            </a:extLst>
          </p:cNvPr>
          <p:cNvSpPr txBox="1"/>
          <p:nvPr/>
        </p:nvSpPr>
        <p:spPr>
          <a:xfrm>
            <a:off x="1338512" y="5895473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2817F-EE36-FA33-B4A9-44F96316A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A3CBF-FAA3-BEBA-54E9-0CA519FD9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47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4FE2A9-476B-11C5-D8EE-1BCBCE83E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526" y="5174310"/>
            <a:ext cx="4815826" cy="8135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err="1"/>
              <a:t>AppDelegate</a:t>
            </a:r>
            <a:endParaRPr lang="en-US" sz="4800" kern="1200" err="1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96797E4-8B95-C10B-881D-6BBD147D9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054" y="879232"/>
            <a:ext cx="6559593" cy="410072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8CD975-7C36-50D6-CD14-94F6D927D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ABFB8-FCFD-2170-B4F7-56474144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40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F29DB-8544-9D1F-302E-9CD444143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5150743"/>
            <a:ext cx="4737270" cy="76637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err="1">
                <a:ea typeface="+mj-lt"/>
                <a:cs typeface="+mj-lt"/>
              </a:rPr>
              <a:t>AppDelegate</a:t>
            </a:r>
            <a:endParaRPr lang="en-US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B16477D-87B5-1E8E-3159-BC445B18D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61" y="431459"/>
            <a:ext cx="7667242" cy="47920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5CEDD3-2B34-E801-9BAF-8007835A5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7E214-EEB0-BE61-281E-D54E59AA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73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2CB875-C9FD-8A81-78EA-07C0A126B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773" y="5197876"/>
            <a:ext cx="6229847" cy="75066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err="1"/>
              <a:t>ViewController</a:t>
            </a:r>
            <a:endParaRPr lang="en-US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20FE10E-CED7-C24B-8EEB-8CDB59A29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054" y="360759"/>
            <a:ext cx="7258747" cy="45406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9E9C15-3198-F6A3-7B80-1675477EF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D3AC27-28E1-CBEB-D584-486D6D1A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34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9670A9-067F-B19C-A1F1-75BFBF9E0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392" y="5417836"/>
            <a:ext cx="6669764" cy="8606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ViewController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CE9B1F7-F810-340F-4A75-7DDD9D156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3456" y="321480"/>
            <a:ext cx="7227324" cy="451707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470D8-B86C-CA8D-80F1-0A3CB3BC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E3734-4CAB-90AA-9FF8-D5AF68B0A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Satwika</a:t>
            </a:r>
          </a:p>
        </p:txBody>
      </p:sp>
    </p:spTree>
    <p:extLst>
      <p:ext uri="{BB962C8B-B14F-4D97-AF65-F5344CB8AC3E}">
        <p14:creationId xmlns:p14="http://schemas.microsoft.com/office/powerpoint/2010/main" val="1325610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BFD1B-2A93-D92C-D34E-1721683A3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840" y="5213023"/>
            <a:ext cx="9930402" cy="706674"/>
          </a:xfrm>
        </p:spPr>
        <p:txBody>
          <a:bodyPr>
            <a:normAutofit fontScale="90000"/>
          </a:bodyPr>
          <a:lstStyle/>
          <a:p>
            <a:r>
              <a:rPr lang="en-US"/>
              <a:t>Types of View Controllers For An iOS Application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57E75A-C435-7795-C188-B23FD85AAA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2440590"/>
              </p:ext>
            </p:extLst>
          </p:nvPr>
        </p:nvGraphicFramePr>
        <p:xfrm>
          <a:off x="1334067" y="518811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12D0D35-16F8-9C25-5CE8-F7699948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Satwika</a:t>
            </a:r>
          </a:p>
        </p:txBody>
      </p:sp>
      <p:sp>
        <p:nvSpPr>
          <p:cNvPr id="205" name="Slide Number Placeholder 204">
            <a:extLst>
              <a:ext uri="{FF2B5EF4-FFF2-40B4-BE49-F238E27FC236}">
                <a16:creationId xmlns:a16="http://schemas.microsoft.com/office/drawing/2014/main" id="{1B3AAF2D-8AC5-3A7F-5AF2-446C9C4B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46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8D72-B344-16AB-20A4-45B6DBD96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Tab-Bar Controller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D22DE8-6337-066C-FE5F-E38312286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89" b="-3"/>
          <a:stretch/>
        </p:blipFill>
        <p:spPr>
          <a:xfrm>
            <a:off x="677334" y="1499455"/>
            <a:ext cx="8589263" cy="45422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78183-99CF-66A4-B2D0-C2AE354EF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Satwika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C2966-2903-E164-8C86-0BB713E4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7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9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F18F0A-A801-693E-6B75-3D6A3D8A1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Login and SignUp Segues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883377-EE0E-0BD4-CCE4-1DAF33DF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65" y="1333802"/>
            <a:ext cx="4029717" cy="2518573"/>
          </a:xfrm>
          <a:prstGeom prst="rect">
            <a:avLst/>
          </a:prstGeo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08A457-FD26-5F0F-0C4F-EC40082E8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84" y="1333802"/>
            <a:ext cx="4029717" cy="251857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CB7A8-6519-8242-CA6E-520A281F0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Satwika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DB38860-7E5C-1682-D03F-6DC43615E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21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01FFD-2A7F-74A5-5016-D7F035D49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Lessons Learnt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CE01A-94A1-76A1-2989-4FDB6F52A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405"/>
            <a:ext cx="8596668" cy="43319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Application Overview </a:t>
            </a:r>
          </a:p>
          <a:p>
            <a:r>
              <a:rPr lang="en-US" dirty="0"/>
              <a:t>UI Design</a:t>
            </a:r>
          </a:p>
          <a:p>
            <a:r>
              <a:rPr lang="en-US" dirty="0"/>
              <a:t>Navigation bars</a:t>
            </a:r>
          </a:p>
          <a:p>
            <a:r>
              <a:rPr lang="en-US" dirty="0"/>
              <a:t>Database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C38DA-8825-11B2-11F3-F3B882CE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200" dirty="0"/>
              <a:pPr/>
              <a:t>18</a:t>
            </a:fld>
            <a:endParaRPr lang="en-US" sz="12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241FD9-6D7E-F44C-C6F1-8A9E163DB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Rohith </a:t>
            </a:r>
            <a:r>
              <a:rPr lang="en-US" sz="1200" dirty="0" err="1"/>
              <a:t>Chittipolu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64147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 descr="A picture containing text, person, sign, pointing&#10;&#10;Description automatically generated">
            <a:extLst>
              <a:ext uri="{FF2B5EF4-FFF2-40B4-BE49-F238E27FC236}">
                <a16:creationId xmlns:a16="http://schemas.microsoft.com/office/drawing/2014/main" id="{56B20A26-0BEC-3231-6CC0-880AD5F98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34" r="1" b="21673"/>
          <a:stretch/>
        </p:blipFill>
        <p:spPr>
          <a:xfrm>
            <a:off x="568452" y="520130"/>
            <a:ext cx="11055096" cy="5715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DD7B34-54B0-7518-A25D-CC2990B37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3" y="6420107"/>
            <a:ext cx="51424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9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A9394-0FA3-EB75-E91B-65D419A3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207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C9DDE-CA16-6977-D030-D8A86348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39" cy="1320800"/>
          </a:xfrm>
        </p:spPr>
        <p:txBody>
          <a:bodyPr>
            <a:normAutofit/>
          </a:bodyPr>
          <a:lstStyle/>
          <a:p>
            <a:r>
              <a:rPr lang="en-US" dirty="0"/>
              <a:t>TEAM MEMBERS: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A1F8F7A-82CD-324A-6251-DA3196B1A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42" r="-5" b="5937"/>
          <a:stretch/>
        </p:blipFill>
        <p:spPr>
          <a:xfrm>
            <a:off x="2" y="10"/>
            <a:ext cx="1945697" cy="1714488"/>
          </a:xfrm>
          <a:custGeom>
            <a:avLst/>
            <a:gdLst/>
            <a:ahLst/>
            <a:cxnLst/>
            <a:rect l="l" t="t" r="r" b="b"/>
            <a:pathLst>
              <a:path w="1945697" h="1714498">
                <a:moveTo>
                  <a:pt x="0" y="0"/>
                </a:moveTo>
                <a:lnTo>
                  <a:pt x="1678973" y="0"/>
                </a:lnTo>
                <a:lnTo>
                  <a:pt x="1945697" y="1714498"/>
                </a:lnTo>
                <a:lnTo>
                  <a:pt x="0" y="1714498"/>
                </a:lnTo>
                <a:close/>
              </a:path>
            </a:pathLst>
          </a:cu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7B05DAB-678A-CCA6-6F92-CE96808584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22372" r="4" b="19446"/>
          <a:stretch/>
        </p:blipFill>
        <p:spPr>
          <a:xfrm>
            <a:off x="1" y="1714496"/>
            <a:ext cx="2210007" cy="1714498"/>
          </a:xfrm>
          <a:custGeom>
            <a:avLst/>
            <a:gdLst/>
            <a:ahLst/>
            <a:cxnLst/>
            <a:rect l="l" t="t" r="r" b="b"/>
            <a:pathLst>
              <a:path w="2210007" h="1714498">
                <a:moveTo>
                  <a:pt x="0" y="0"/>
                </a:moveTo>
                <a:lnTo>
                  <a:pt x="1943283" y="0"/>
                </a:lnTo>
                <a:lnTo>
                  <a:pt x="2210007" y="1714498"/>
                </a:lnTo>
                <a:lnTo>
                  <a:pt x="0" y="1714498"/>
                </a:lnTo>
                <a:close/>
              </a:path>
            </a:pathLst>
          </a:cu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495B693-BD83-B753-81E7-259CD33920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8126" r="3" b="30377"/>
          <a:stretch/>
        </p:blipFill>
        <p:spPr>
          <a:xfrm>
            <a:off x="1" y="3429005"/>
            <a:ext cx="2474319" cy="1698991"/>
          </a:xfrm>
          <a:custGeom>
            <a:avLst/>
            <a:gdLst/>
            <a:ahLst/>
            <a:cxnLst/>
            <a:rect l="l" t="t" r="r" b="b"/>
            <a:pathLst>
              <a:path w="2474319" h="1698991">
                <a:moveTo>
                  <a:pt x="0" y="0"/>
                </a:moveTo>
                <a:lnTo>
                  <a:pt x="2210007" y="0"/>
                </a:lnTo>
                <a:lnTo>
                  <a:pt x="2474319" y="1698991"/>
                </a:lnTo>
                <a:lnTo>
                  <a:pt x="188387" y="1698991"/>
                </a:lnTo>
                <a:lnTo>
                  <a:pt x="0" y="574652"/>
                </a:lnTo>
                <a:close/>
              </a:path>
            </a:pathLst>
          </a:cu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93F1001-5178-E2C5-C0F7-1502D47B03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r="8" b="6628"/>
          <a:stretch/>
        </p:blipFill>
        <p:spPr>
          <a:xfrm>
            <a:off x="188384" y="5127992"/>
            <a:ext cx="2555404" cy="1730008"/>
          </a:xfrm>
          <a:custGeom>
            <a:avLst/>
            <a:gdLst/>
            <a:ahLst/>
            <a:cxnLst/>
            <a:rect l="l" t="t" r="r" b="b"/>
            <a:pathLst>
              <a:path w="2555404" h="1730008">
                <a:moveTo>
                  <a:pt x="0" y="0"/>
                </a:moveTo>
                <a:lnTo>
                  <a:pt x="2285932" y="0"/>
                </a:lnTo>
                <a:lnTo>
                  <a:pt x="2538174" y="1621404"/>
                </a:lnTo>
                <a:lnTo>
                  <a:pt x="2538508" y="1621404"/>
                </a:lnTo>
                <a:lnTo>
                  <a:pt x="2555404" y="1730008"/>
                </a:lnTo>
                <a:lnTo>
                  <a:pt x="289868" y="1730008"/>
                </a:lnTo>
                <a:close/>
              </a:path>
            </a:pathLst>
          </a:custGeom>
        </p:spPr>
      </p:pic>
      <p:sp>
        <p:nvSpPr>
          <p:cNvPr id="53" name="Isosceles Triangle 8">
            <a:extLst>
              <a:ext uri="{FF2B5EF4-FFF2-40B4-BE49-F238E27FC236}">
                <a16:creationId xmlns:a16="http://schemas.microsoft.com/office/drawing/2014/main" id="{2AC0F484-DB7C-404B-BF79-70F127C9A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9C1EE-11EF-8657-FFB7-31BA632DE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562" y="1493839"/>
            <a:ext cx="6424439" cy="45475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Aishwarya Mallela  </a:t>
            </a:r>
          </a:p>
          <a:p>
            <a:endParaRPr lang="en-US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Rohith </a:t>
            </a:r>
            <a:r>
              <a:rPr lang="en-US" dirty="0" err="1">
                <a:ea typeface="+mn-lt"/>
                <a:cs typeface="+mn-lt"/>
              </a:rPr>
              <a:t>Chittipolu</a:t>
            </a:r>
            <a:r>
              <a:rPr lang="en-US" dirty="0">
                <a:ea typeface="+mn-lt"/>
                <a:cs typeface="+mn-lt"/>
              </a:rPr>
              <a:t> (Captain)  </a:t>
            </a:r>
            <a:endParaRPr lang="en-US" dirty="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dirty="0"/>
              <a:t>     </a:t>
            </a:r>
          </a:p>
          <a:p>
            <a:r>
              <a:rPr lang="en-US" dirty="0"/>
              <a:t>Satwika </a:t>
            </a:r>
            <a:r>
              <a:rPr lang="en-US" dirty="0" err="1"/>
              <a:t>Guntipally</a:t>
            </a:r>
            <a:r>
              <a:rPr lang="en-US" dirty="0"/>
              <a:t> 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dirty="0"/>
              <a:t>Abdul </a:t>
            </a:r>
            <a:r>
              <a:rPr lang="en-US" dirty="0" err="1"/>
              <a:t>Khayyum</a:t>
            </a:r>
            <a:r>
              <a:rPr lang="en-US" dirty="0"/>
              <a:t> Shaik 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60A08-67FB-C720-1590-08219B8B2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49560" y="6041362"/>
            <a:ext cx="37153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Aishwarya Mallela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48377-5EEA-B7B6-76D6-E82C752A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dirty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31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AB5E-494A-3098-44D4-DCBEDBB8D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9274"/>
          </a:xfrm>
        </p:spPr>
        <p:txBody>
          <a:bodyPr/>
          <a:lstStyle/>
          <a:p>
            <a:r>
              <a:rPr lang="en-US" dirty="0"/>
              <a:t>Conference Schedular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E0A67-4AE1-285A-8A90-D02A601D0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826"/>
            <a:ext cx="8596668" cy="45525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Client </a:t>
            </a:r>
          </a:p>
          <a:p>
            <a:pPr lvl="1">
              <a:buFont typeface="Arial" charset="2"/>
              <a:buChar char="•"/>
            </a:pPr>
            <a:r>
              <a:rPr lang="en-US" sz="1800" dirty="0" err="1">
                <a:ea typeface="+mn-lt"/>
                <a:cs typeface="+mn-lt"/>
              </a:rPr>
              <a:t>McAtee,Brooke</a:t>
            </a:r>
            <a:r>
              <a:rPr lang="en-US" sz="1800" dirty="0">
                <a:ea typeface="+mn-lt"/>
                <a:cs typeface="+mn-lt"/>
              </a:rPr>
              <a:t> N</a:t>
            </a:r>
            <a:endParaRPr lang="en-US" sz="1800" dirty="0"/>
          </a:p>
          <a:p>
            <a:r>
              <a:rPr lang="en-US" dirty="0"/>
              <a:t>Mentor</a:t>
            </a:r>
          </a:p>
          <a:p>
            <a:pPr lvl="1">
              <a:buFont typeface="Arial" charset="2"/>
              <a:buChar char="•"/>
            </a:pPr>
            <a:r>
              <a:rPr lang="en-US" dirty="0"/>
              <a:t>Dr.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>
                <a:ea typeface="+mn-lt"/>
                <a:cs typeface="+mn-lt"/>
              </a:rPr>
              <a:t>Kotteti,Chandra</a:t>
            </a:r>
            <a:r>
              <a:rPr lang="en-US" dirty="0">
                <a:ea typeface="+mn-lt"/>
                <a:cs typeface="+mn-lt"/>
              </a:rPr>
              <a:t> Mouli Madhav</a:t>
            </a:r>
            <a:endParaRPr lang="en-US" dirty="0"/>
          </a:p>
          <a:p>
            <a:r>
              <a:rPr lang="en-US" dirty="0"/>
              <a:t>Team Alpha</a:t>
            </a:r>
          </a:p>
          <a:p>
            <a:pPr lvl="1">
              <a:buFont typeface="Arial" charset="2"/>
              <a:buChar char="•"/>
            </a:pPr>
            <a:r>
              <a:rPr lang="en-US" dirty="0"/>
              <a:t>Rohith </a:t>
            </a:r>
            <a:r>
              <a:rPr lang="en-US" dirty="0" err="1">
                <a:ea typeface="+mn-lt"/>
                <a:cs typeface="+mn-lt"/>
              </a:rPr>
              <a:t>Chittipolu</a:t>
            </a:r>
            <a:r>
              <a:rPr lang="en-US" dirty="0"/>
              <a:t>(Captain)</a:t>
            </a:r>
          </a:p>
          <a:p>
            <a:pPr lvl="1">
              <a:buFont typeface="Arial" charset="2"/>
              <a:buChar char="•"/>
            </a:pPr>
            <a:r>
              <a:rPr lang="en-US" dirty="0"/>
              <a:t>Aishwarya Mallela</a:t>
            </a:r>
          </a:p>
          <a:p>
            <a:pPr lvl="1">
              <a:buFont typeface="Arial" charset="2"/>
              <a:buChar char="•"/>
            </a:pPr>
            <a:r>
              <a:rPr lang="en-US" dirty="0"/>
              <a:t>Satwika </a:t>
            </a:r>
            <a:r>
              <a:rPr lang="en-US"/>
              <a:t>Guntipally</a:t>
            </a:r>
          </a:p>
          <a:p>
            <a:pPr lvl="1">
              <a:buFont typeface="Arial" charset="2"/>
              <a:buChar char="•"/>
            </a:pPr>
            <a:r>
              <a:rPr lang="en-US" dirty="0"/>
              <a:t>Aakanksha </a:t>
            </a:r>
            <a:r>
              <a:rPr lang="en-US" dirty="0" err="1"/>
              <a:t>reddy</a:t>
            </a:r>
            <a:r>
              <a:rPr lang="en-US" dirty="0"/>
              <a:t> </a:t>
            </a:r>
            <a:r>
              <a:rPr lang="en-US"/>
              <a:t>Sunkireddy</a:t>
            </a:r>
            <a:endParaRPr lang="en-US" dirty="0"/>
          </a:p>
          <a:p>
            <a:pPr lvl="1">
              <a:buFont typeface="Arial" charset="2"/>
              <a:buChar char="•"/>
            </a:pPr>
            <a:r>
              <a:rPr lang="en-US">
                <a:ea typeface="+mn-lt"/>
                <a:cs typeface="+mn-lt"/>
              </a:rPr>
              <a:t>Shaik,Abdul</a:t>
            </a:r>
            <a:r>
              <a:rPr lang="en-US" dirty="0">
                <a:ea typeface="+mn-lt"/>
                <a:cs typeface="+mn-lt"/>
              </a:rPr>
              <a:t> Khayyam Sahib</a:t>
            </a:r>
            <a:endParaRPr lang="en-US" dirty="0"/>
          </a:p>
          <a:p>
            <a:pPr lvl="1">
              <a:buFont typeface="Arial" charset="2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CFC39-32F4-D927-970D-EBDE72267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BB385-7EC3-158A-5C27-7B0ECAF1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75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C9DDE-CA16-6977-D030-D8A86348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39" cy="1320800"/>
          </a:xfrm>
        </p:spPr>
        <p:txBody>
          <a:bodyPr>
            <a:normAutofit/>
          </a:bodyPr>
          <a:lstStyle/>
          <a:p>
            <a:r>
              <a:rPr lang="en-US" dirty="0"/>
              <a:t>TEAM MEMBERS: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A1F8F7A-82CD-324A-6251-DA3196B1A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42" r="-5" b="5937"/>
          <a:stretch/>
        </p:blipFill>
        <p:spPr>
          <a:xfrm>
            <a:off x="2" y="10"/>
            <a:ext cx="1945697" cy="1714488"/>
          </a:xfrm>
          <a:custGeom>
            <a:avLst/>
            <a:gdLst/>
            <a:ahLst/>
            <a:cxnLst/>
            <a:rect l="l" t="t" r="r" b="b"/>
            <a:pathLst>
              <a:path w="1945697" h="1714498">
                <a:moveTo>
                  <a:pt x="0" y="0"/>
                </a:moveTo>
                <a:lnTo>
                  <a:pt x="1678973" y="0"/>
                </a:lnTo>
                <a:lnTo>
                  <a:pt x="1945697" y="1714498"/>
                </a:lnTo>
                <a:lnTo>
                  <a:pt x="0" y="1714498"/>
                </a:lnTo>
                <a:close/>
              </a:path>
            </a:pathLst>
          </a:cu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7B05DAB-678A-CCA6-6F92-CE96808584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22372" r="4" b="19446"/>
          <a:stretch/>
        </p:blipFill>
        <p:spPr>
          <a:xfrm>
            <a:off x="1" y="1714496"/>
            <a:ext cx="2210007" cy="1714498"/>
          </a:xfrm>
          <a:custGeom>
            <a:avLst/>
            <a:gdLst/>
            <a:ahLst/>
            <a:cxnLst/>
            <a:rect l="l" t="t" r="r" b="b"/>
            <a:pathLst>
              <a:path w="2210007" h="1714498">
                <a:moveTo>
                  <a:pt x="0" y="0"/>
                </a:moveTo>
                <a:lnTo>
                  <a:pt x="1943283" y="0"/>
                </a:lnTo>
                <a:lnTo>
                  <a:pt x="2210007" y="1714498"/>
                </a:lnTo>
                <a:lnTo>
                  <a:pt x="0" y="1714498"/>
                </a:lnTo>
                <a:close/>
              </a:path>
            </a:pathLst>
          </a:cu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495B693-BD83-B753-81E7-259CD33920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8126" r="3" b="30377"/>
          <a:stretch/>
        </p:blipFill>
        <p:spPr>
          <a:xfrm>
            <a:off x="1" y="3429005"/>
            <a:ext cx="2474319" cy="1698991"/>
          </a:xfrm>
          <a:custGeom>
            <a:avLst/>
            <a:gdLst/>
            <a:ahLst/>
            <a:cxnLst/>
            <a:rect l="l" t="t" r="r" b="b"/>
            <a:pathLst>
              <a:path w="2474319" h="1698991">
                <a:moveTo>
                  <a:pt x="0" y="0"/>
                </a:moveTo>
                <a:lnTo>
                  <a:pt x="2210007" y="0"/>
                </a:lnTo>
                <a:lnTo>
                  <a:pt x="2474319" y="1698991"/>
                </a:lnTo>
                <a:lnTo>
                  <a:pt x="188387" y="1698991"/>
                </a:lnTo>
                <a:lnTo>
                  <a:pt x="0" y="574652"/>
                </a:lnTo>
                <a:close/>
              </a:path>
            </a:pathLst>
          </a:cu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93F1001-5178-E2C5-C0F7-1502D47B03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r="8" b="6628"/>
          <a:stretch/>
        </p:blipFill>
        <p:spPr>
          <a:xfrm>
            <a:off x="188384" y="5127992"/>
            <a:ext cx="2555404" cy="1730008"/>
          </a:xfrm>
          <a:custGeom>
            <a:avLst/>
            <a:gdLst/>
            <a:ahLst/>
            <a:cxnLst/>
            <a:rect l="l" t="t" r="r" b="b"/>
            <a:pathLst>
              <a:path w="2555404" h="1730008">
                <a:moveTo>
                  <a:pt x="0" y="0"/>
                </a:moveTo>
                <a:lnTo>
                  <a:pt x="2285932" y="0"/>
                </a:lnTo>
                <a:lnTo>
                  <a:pt x="2538174" y="1621404"/>
                </a:lnTo>
                <a:lnTo>
                  <a:pt x="2538508" y="1621404"/>
                </a:lnTo>
                <a:lnTo>
                  <a:pt x="2555404" y="1730008"/>
                </a:lnTo>
                <a:lnTo>
                  <a:pt x="289868" y="173000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9C1EE-11EF-8657-FFB7-31BA632DE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562" y="1493839"/>
            <a:ext cx="6424439" cy="45475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Aishwarya Mallela  </a:t>
            </a:r>
          </a:p>
          <a:p>
            <a:endParaRPr lang="en-US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Rohith </a:t>
            </a:r>
            <a:r>
              <a:rPr lang="en-US" dirty="0" err="1">
                <a:ea typeface="+mn-lt"/>
                <a:cs typeface="+mn-lt"/>
              </a:rPr>
              <a:t>Chittipolu</a:t>
            </a:r>
            <a:r>
              <a:rPr lang="en-US" dirty="0">
                <a:ea typeface="+mn-lt"/>
                <a:cs typeface="+mn-lt"/>
              </a:rPr>
              <a:t> (Captain)  </a:t>
            </a:r>
            <a:endParaRPr lang="en-US" dirty="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dirty="0"/>
              <a:t>     </a:t>
            </a:r>
          </a:p>
          <a:p>
            <a:r>
              <a:rPr lang="en-US" dirty="0"/>
              <a:t>Satwika </a:t>
            </a:r>
            <a:r>
              <a:rPr lang="en-US" dirty="0" err="1"/>
              <a:t>Guntipally</a:t>
            </a:r>
            <a:r>
              <a:rPr lang="en-US" dirty="0"/>
              <a:t> 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dirty="0"/>
              <a:t>Abdul </a:t>
            </a:r>
            <a:r>
              <a:rPr lang="en-US" dirty="0" err="1"/>
              <a:t>Khayyum</a:t>
            </a:r>
            <a:r>
              <a:rPr lang="en-US" dirty="0"/>
              <a:t> Shaik 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60A08-67FB-C720-1590-08219B8B2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49560" y="6041362"/>
            <a:ext cx="37153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Aishwarya Mallela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48377-5EEA-B7B6-76D6-E82C752A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dirty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28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D3253-5ED8-C176-D43A-FF16AF339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9143"/>
          </a:xfrm>
        </p:spPr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467C0-1BE5-2385-3698-A662FAE9B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826"/>
            <a:ext cx="8596668" cy="45525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Application Overview</a:t>
            </a:r>
          </a:p>
          <a:p>
            <a:r>
              <a:rPr lang="en-US" dirty="0"/>
              <a:t>UI Design </a:t>
            </a:r>
          </a:p>
          <a:p>
            <a:r>
              <a:rPr lang="en-US" dirty="0"/>
              <a:t>Navigation bars</a:t>
            </a:r>
          </a:p>
          <a:p>
            <a:r>
              <a:rPr lang="en-US" dirty="0"/>
              <a:t>Database</a:t>
            </a:r>
          </a:p>
          <a:p>
            <a:r>
              <a:rPr lang="en-US" dirty="0"/>
              <a:t>Pilot project about Api's</a:t>
            </a:r>
          </a:p>
          <a:p>
            <a:r>
              <a:rPr lang="en-US" dirty="0"/>
              <a:t>Summary </a:t>
            </a:r>
          </a:p>
          <a:p>
            <a:r>
              <a:rPr lang="en-US" dirty="0"/>
              <a:t>Lessons Learnt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0B9005-49C8-925C-93D6-11387261E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200" dirty="0"/>
              <a:pPr/>
              <a:t>3</a:t>
            </a:fld>
            <a:endParaRPr lang="en-US" sz="12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D8464-07AF-3147-64CF-70537EA12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Aishwarya Mallela</a:t>
            </a:r>
          </a:p>
        </p:txBody>
      </p:sp>
    </p:spTree>
    <p:extLst>
      <p:ext uri="{BB962C8B-B14F-4D97-AF65-F5344CB8AC3E}">
        <p14:creationId xmlns:p14="http://schemas.microsoft.com/office/powerpoint/2010/main" val="2996538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71D03-2DEE-981A-2817-415DE7648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9353"/>
          </a:xfrm>
        </p:spPr>
        <p:txBody>
          <a:bodyPr/>
          <a:lstStyle/>
          <a:p>
            <a:r>
              <a:rPr lang="en-US" dirty="0"/>
              <a:t>Application Overview: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3C06D1A-7313-ACB2-A4C1-5E6C60460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526365"/>
            <a:ext cx="9238352" cy="457103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C04C3-CBEA-2989-161C-29A8D96E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200" dirty="0"/>
              <a:pPr/>
              <a:t>4</a:t>
            </a:fld>
            <a:endParaRPr lang="en-US" sz="1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F8B99-B5D6-4974-A851-9FE10807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Aishwarya Mallela</a:t>
            </a:r>
          </a:p>
        </p:txBody>
      </p:sp>
    </p:spTree>
    <p:extLst>
      <p:ext uri="{BB962C8B-B14F-4D97-AF65-F5344CB8AC3E}">
        <p14:creationId xmlns:p14="http://schemas.microsoft.com/office/powerpoint/2010/main" val="2566064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E345B-390D-FDCE-1BED-A0D5A7D5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UI elements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78342-8200-551E-A2DF-0BB254875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8853"/>
            <a:ext cx="8596668" cy="45324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Text Fields</a:t>
            </a:r>
          </a:p>
          <a:p>
            <a:r>
              <a:rPr lang="en-US" dirty="0"/>
              <a:t>Image view</a:t>
            </a:r>
          </a:p>
          <a:p>
            <a:r>
              <a:rPr lang="en-US" dirty="0"/>
              <a:t>Label</a:t>
            </a:r>
          </a:p>
          <a:p>
            <a:r>
              <a:rPr lang="en-US" dirty="0"/>
              <a:t>Switches</a:t>
            </a:r>
          </a:p>
          <a:p>
            <a:r>
              <a:rPr lang="en-US" dirty="0"/>
              <a:t>List View</a:t>
            </a:r>
          </a:p>
          <a:p>
            <a:r>
              <a:rPr lang="en-US" dirty="0"/>
              <a:t>Buttons</a:t>
            </a:r>
          </a:p>
          <a:p>
            <a:r>
              <a:rPr lang="en-US" dirty="0"/>
              <a:t>Navigation Bar</a:t>
            </a:r>
          </a:p>
          <a:p>
            <a:r>
              <a:rPr lang="en-US" dirty="0"/>
              <a:t>Tab Bar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99207-7B81-6BA8-EDDE-BF8129ABE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200" dirty="0"/>
              <a:pPr/>
              <a:t>5</a:t>
            </a:fld>
            <a:endParaRPr lang="en-US" sz="12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6DFE67-6042-9B51-2A99-9FE17B313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Aishwarya Mallela</a:t>
            </a:r>
          </a:p>
        </p:txBody>
      </p:sp>
    </p:spTree>
    <p:extLst>
      <p:ext uri="{BB962C8B-B14F-4D97-AF65-F5344CB8AC3E}">
        <p14:creationId xmlns:p14="http://schemas.microsoft.com/office/powerpoint/2010/main" val="584596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0B65-8A05-7FC1-905A-E6A66D51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Navigation Bar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A30D4-46FC-CE65-B5C7-793158C2A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Aakanksha Reddy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D3D72-A5D0-1BF0-102E-ED5D9C3C9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007B2B-DCB0-502B-5DEF-4A0C35ABA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Navigation Controller</a:t>
            </a:r>
          </a:p>
          <a:p>
            <a:r>
              <a:rPr lang="en-US"/>
              <a:t>Usage of Navigation Controller</a:t>
            </a:r>
          </a:p>
          <a:p>
            <a:r>
              <a:rPr lang="en-US"/>
              <a:t>When to use?</a:t>
            </a:r>
          </a:p>
        </p:txBody>
      </p:sp>
    </p:spTree>
    <p:extLst>
      <p:ext uri="{BB962C8B-B14F-4D97-AF65-F5344CB8AC3E}">
        <p14:creationId xmlns:p14="http://schemas.microsoft.com/office/powerpoint/2010/main" val="2812322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C56F-CA75-0159-E16F-49A86F61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Home Page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E3FBA-452F-C1C8-0E52-91C79956C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Homepage</a:t>
            </a:r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9E56B-3A65-11AE-630D-C0C251F8F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BC205-C407-00DA-6457-CD3446BE6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96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35261-3488-D38E-CA6A-6F961370C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Login page</a:t>
            </a:r>
            <a:endParaRPr lang="en-US"/>
          </a:p>
        </p:txBody>
      </p:sp>
      <p:pic>
        <p:nvPicPr>
          <p:cNvPr id="6" name="Picture 6" descr="A picture containing text, iPod, electronics, screenshot&#10;&#10;Description automatically generated">
            <a:extLst>
              <a:ext uri="{FF2B5EF4-FFF2-40B4-BE49-F238E27FC236}">
                <a16:creationId xmlns:a16="http://schemas.microsoft.com/office/drawing/2014/main" id="{E370DC6C-C3B5-7BB6-F13B-F9D1D3672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7966" y="1877785"/>
            <a:ext cx="1991116" cy="38807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63678-9233-7DE9-41A9-2572926C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20C0E-6FA6-E8D6-B2BA-44B8BDA29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91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B699B-5A86-65C0-C86F-EBFFC3AFA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069071"/>
            <a:ext cx="7766936" cy="1002137"/>
          </a:xfrm>
        </p:spPr>
        <p:txBody>
          <a:bodyPr/>
          <a:lstStyle/>
          <a:p>
            <a:pPr algn="l"/>
            <a:r>
              <a:rPr lang="en-US"/>
              <a:t>Data Storage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1C7B9-67EB-B793-8E42-F2BE345AC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2322586"/>
            <a:ext cx="7917026" cy="2313130"/>
          </a:xfrm>
        </p:spPr>
        <p:txBody>
          <a:bodyPr>
            <a:normAutofit/>
          </a:bodyPr>
          <a:lstStyle/>
          <a:p>
            <a:pPr algn="l"/>
            <a:r>
              <a:rPr lang="en-US"/>
              <a:t>UserDefaults</a:t>
            </a:r>
          </a:p>
          <a:p>
            <a:pPr algn="l"/>
            <a:r>
              <a:rPr lang="en-US"/>
              <a:t>Keychain</a:t>
            </a:r>
          </a:p>
          <a:p>
            <a:pPr algn="l"/>
            <a:r>
              <a:rPr lang="en-US"/>
              <a:t>File System</a:t>
            </a:r>
          </a:p>
          <a:p>
            <a:pPr algn="l"/>
            <a:r>
              <a:rPr lang="en-US"/>
              <a:t>SQLite</a:t>
            </a:r>
          </a:p>
          <a:p>
            <a:pPr algn="l"/>
            <a:r>
              <a:rPr lang="en-US"/>
              <a:t>Core Data</a:t>
            </a:r>
          </a:p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DFE128-A81A-4285-6B67-89E545749092}"/>
              </a:ext>
            </a:extLst>
          </p:cNvPr>
          <p:cNvSpPr txBox="1"/>
          <p:nvPr/>
        </p:nvSpPr>
        <p:spPr>
          <a:xfrm>
            <a:off x="629478" y="5764695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0117E1-C42E-45F3-A7EE-7BA2ACAA5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724" y="5660363"/>
            <a:ext cx="1245223" cy="597038"/>
          </a:xfrm>
        </p:spPr>
        <p:txBody>
          <a:bodyPr/>
          <a:lstStyle/>
          <a:p>
            <a:r>
              <a:rPr lang="en-US" dirty="0"/>
              <a:t>Rohith </a:t>
            </a:r>
            <a:r>
              <a:rPr lang="en-US" dirty="0" err="1"/>
              <a:t>Chittipolu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18E8CD-8528-3CE8-7061-A642B1FB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058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006C7A57D3CF48B6082BEFDC9CABBA" ma:contentTypeVersion="2" ma:contentTypeDescription="Create a new document." ma:contentTypeScope="" ma:versionID="50ce69113bdcd35aa3af3f1ee3101302">
  <xsd:schema xmlns:xsd="http://www.w3.org/2001/XMLSchema" xmlns:xs="http://www.w3.org/2001/XMLSchema" xmlns:p="http://schemas.microsoft.com/office/2006/metadata/properties" xmlns:ns2="9d0009f0-f181-4a3f-812e-4a83ad271a65" targetNamespace="http://schemas.microsoft.com/office/2006/metadata/properties" ma:root="true" ma:fieldsID="7256209a0a3d4f999b9d0a10ca1f5e69" ns2:_="">
    <xsd:import namespace="9d0009f0-f181-4a3f-812e-4a83ad271a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0009f0-f181-4a3f-812e-4a83ad271a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FE5459-389E-456E-9B7E-A736941B2B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A8CBAD-93C2-4316-9FCA-FEEA7E0AD2A4}">
  <ds:schemaRefs>
    <ds:schemaRef ds:uri="9d0009f0-f181-4a3f-812e-4a83ad271a6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</TotalTime>
  <Words>309</Words>
  <Application>Microsoft Office PowerPoint</Application>
  <PresentationFormat>Widescreen</PresentationFormat>
  <Paragraphs>130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</vt:lpstr>
      <vt:lpstr>Conference Schedular </vt:lpstr>
      <vt:lpstr>TEAM MEMBERS:</vt:lpstr>
      <vt:lpstr>Outline:</vt:lpstr>
      <vt:lpstr>Application Overview:</vt:lpstr>
      <vt:lpstr>Key UI elements </vt:lpstr>
      <vt:lpstr>Navigation Bar</vt:lpstr>
      <vt:lpstr>Home Page</vt:lpstr>
      <vt:lpstr>Login page</vt:lpstr>
      <vt:lpstr>Data Storage</vt:lpstr>
      <vt:lpstr>SQLite</vt:lpstr>
      <vt:lpstr>AppDelegate</vt:lpstr>
      <vt:lpstr>AppDelegate</vt:lpstr>
      <vt:lpstr>ViewController</vt:lpstr>
      <vt:lpstr>ViewController</vt:lpstr>
      <vt:lpstr>Types of View Controllers For An iOS Application</vt:lpstr>
      <vt:lpstr>Tab-Bar Controller</vt:lpstr>
      <vt:lpstr>Login and SignUp Segues</vt:lpstr>
      <vt:lpstr>Summary and Lessons Learnt</vt:lpstr>
      <vt:lpstr>PowerPoint Presentation</vt:lpstr>
      <vt:lpstr>Conference Schedular </vt:lpstr>
      <vt:lpstr>TEAM MEMBERS: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Mallela,Aishwarya</dc:creator>
  <cp:lastModifiedBy>Mallela,Aishwarya</cp:lastModifiedBy>
  <cp:revision>616</cp:revision>
  <dcterms:created xsi:type="dcterms:W3CDTF">2022-09-30T13:24:55Z</dcterms:created>
  <dcterms:modified xsi:type="dcterms:W3CDTF">2022-10-03T13:08:08Z</dcterms:modified>
</cp:coreProperties>
</file>